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62" r:id="rId5"/>
    <p:sldId id="325" r:id="rId6"/>
    <p:sldId id="457" r:id="rId7"/>
    <p:sldId id="477" r:id="rId8"/>
    <p:sldId id="465" r:id="rId9"/>
    <p:sldId id="495" r:id="rId10"/>
    <p:sldId id="469" r:id="rId11"/>
    <p:sldId id="461" r:id="rId12"/>
    <p:sldId id="463" r:id="rId13"/>
    <p:sldId id="462" r:id="rId14"/>
    <p:sldId id="487" r:id="rId15"/>
    <p:sldId id="489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87" autoAdjust="0"/>
    <p:restoredTop sz="92593" autoAdjust="0"/>
  </p:normalViewPr>
  <p:slideViewPr>
    <p:cSldViewPr snapToGrid="0">
      <p:cViewPr varScale="1">
        <p:scale>
          <a:sx n="46" d="100"/>
          <a:sy n="46" d="100"/>
        </p:scale>
        <p:origin x="64" y="252"/>
      </p:cViewPr>
      <p:guideLst>
        <p:guide orient="horz" pos="23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834 374,'1'-1,"0"1,0 0,-1-1,1 1,0 0,0 0,0 0,0 0,0 0,0 0,1 0,4 0,-5 0,1 0,0 0,-1 0,1 0,1 0,-2 0,5 0,-2 1,2-1,-1 0,0-1,-4 1,1-3,0 3,-1 0,0 0,1 0,-1 0,1 0,-1 0,1 1,-1 0,0-1,0 0,1 2,-1-2,0 0,0 0,2 0,-2 0,1 1,0-1,-1 0,1 1,1 0,-2-1,0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471 489,'1'0,"2"0,-1 0,-1 0,0 0,2 1,-1-1,-1 0,0 0,0 0,1 0,-1 0,3 0,-3 0,0 0,6 1,-6-1,0 0,0 0,8 2,-8-2,1 0,-1 1,0-1,0 0,0 1,2-1,10 2,-12-2,3 1,-3-1,0 0,18-1,-18 1,4 0,-3 0,1 0,-2-2,0 1,2-1,4 0,-6 2,0-1,0 1,0-1,0 1,0 0,-1-1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355 439,'-1'0,"0"0,1 1,0 0,0 0,3 0,-2 0,0-1,0 0,0 0,0 0,-1-1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481 738,'1'0,"0"0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581 763,'1'0,"0"0,0 0,0 0,0 0,0 0,0 0,0 0,-1-1,1 1,0 0,0 0,0 0,1 0,-2-1,1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574 760,'1'0,"1"0,-1 0,0 0,0 1,0-1,0 1,0-1,0 0,1 1,-1-1,0 0,0 0,1 0,0 0,2 0,-3 0,0 1,0-1,1 0,-1 0,0 0,0 0,0 0,0 0,0 0,0 0,0 0,0 0,0 0,0 0,0 0,1 0,-1 0,0 0,-1-1,1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686 768,'1'0,"0"0,0 0,0 0,1 0,-1 0,0 0,0 0,0 0,0 0,0 0,0 0,2-2,-2 2,0 0,1 0,-1 0,2-1,4-1,-6 2,0 0,0 0,2 0,-2 0,0 0,-1-1,1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883 734,'1'0,"-1"-1,0 0,1 0,-1 0,1 1,-1-1,0 0,0 0,0-1,1 1,-1 0,0 0,0-1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869 494,'0'1,"0"0,0 0,0 0,1 1,0-1,4 2,-5-2,9 2,-8-3,0 0,0 0,2 0,-1 0,-2-1,1 0,0 1,-1-1,0 0,1 1,0-3,-1 2,0 0,0-1,-1 1,0-1,0 1,0 0,0 1,0-1,0 1,0 0,0 0,0 0,-3 0,3 0,-3 0,3 0,0 0,0 0,0 0,1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1160 751,'1'0,"0"0,0 0,2 0,-1 0,1 0,0 0,-1 0,2 0,-1 0,1 0,-3 0,0 0,2-1,-2 1,-1-1,3 0,-3 0,1 1,0 0,4-1,-5 0,1 1,1-1,0 1,1 0,-2 0,0 0,0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1372 771,'0'-1,"1"1,2 0,-1 0,0 0,-1 0,1 0,1 0,5 0,-5 0,-2 0,0 0,4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825 563,'1'0,"1"0,1 0,2 2,-3-2,1 1,-1-1,-1 1,1-1,0 0,-1 0,6 1,-5-1,-1 0,0 0,4 0,-3 0,1 0,-1 0,0-1,2 1,-1 0,-1 0,1 0,0 0,-2 0,0 1,2-1,1 1,0-1,-2 0,-1 0,3 1,-3-1,1 0,2 0,3 0,-5 0,0 0,-1 0,0 0,0 0,1-1,-1 1,1 0,-1-1,0 1,0 0,-1-1,1 1,-1-1,1 1,-1-1,1 0,0 1,0 0,-1-1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1510 677,'0'1,"1"-1,0 0,0 0,-1 1,1-1,0 0,2 0,2 0,-3 0,0 0,-1 0,0 0,0 0,2 1,-1-1,-1 0,1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1323 373,'1'0,"0"0,1 0,-1 0,5 0,-5 0,0 0,7 0,-7 0,1 0,0 0,10 0,-11 0,1 0,0 0,1 0,8 0,-5 1,6-1,-9 0,-2 0,2 0,0 0,10 0,-4 0,-7 0,1 0,6 1,-8-1,1 0,-1 0,0 0,2 0,-1 0,3 0,-2 0,8 0,-8 0,-1 0,-1 1,2-1,2 1,-4-1,3 0,-3 0,0 0,0 0,0 0,4 0,-4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1503 746,'1'0,"0"0,0 0,1 0,-1 1,1 0,-1-1,1 1,0-1,-1 0,1 0,-1 0,11 1,-11-1,9 0,-5 0,2 0,-4 0,-1 0,0 0,1 0,-1 0,-1 0,4 0,-3 0,-1 0,0 0,0 0,9 0,-7 0,-1 0,-1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1070 557,'1'0,"1"0,0 0,-1 0,2 0,-1 0,5 0,7 1,-10-1,3 1,-3 0,0-1,0 1,-2 0,24 0,-11 0,-12-1,5 0,-6 0,1 0,1 0,8 0,-8-1,-2 1,4 0,3 0,-5 0,17 0,-17 0,17 0,-19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327 493,'1'0,"0"0,0 0,0 0,0 0,1 0,0 0,-1 0,0 0,0 0,0 0,0 0,0 0,1 0,1 0,-2 0,1 0,-1 0,0-1,0 1,0 0,0 0,-1-1,1 1,0 0,2 0,-2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310 162,'1'0,"0"0,0 1,0-1,4 0,-4 0,0 0,0 0,0 0,0 0,0 0,0 0,0 0,0 0,3 0,-3 0,0 0,0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329 146,'0'1,"0"0,0 0,0 0,-1 0,1 0,0 0,-1 1,1-1,0 0,0 0,-1-1,1 5,0-3,0 0,0-1,0 1,0-1,0 0,0 0,1-1,0 0,0 0,0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413 147,'-1'0,"0"0,0 0,-2 0,2 0,0 1,1 0,-2 0,1 1,0-2,1 1,-1 0,1 0,-4 3,3-4,1 2,0-1,-1-1,0 2,1-1,0 0,0 0,0 1,4 2,-3-3,0-1,2 2,-2-2,0 1,1 1,-1-2,-1 1,1-1,0 1,0 0,0 1,-1-1,2 2,-1-2,-1 0,1 0,-1 0,0 0,-2 0,1-1,0 0,0 0,-2 1,2-1,0 0,0 0,0 0,0 0,-1-1,1 1,-1-1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479 162,'1'0,"0"1,-1 0,1 1,0-1,0 1,-1-1,0 0,0 1,0-1,0 5,0-5,0 1,0-1,0 2,0-2,0 0,-1-1,1 1,0-2,0 0,-1 1,1-1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481 187,'2'0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778 530,'0'1,"-1"-1,1 1,0 0,0 0,0 0,0 0,0 0,0 0,0 0,0 1,0-1,0 0,0 2,1-3,1 2,-1-1,-1 0,5 2,-4-3,5 1,6 2,-6-3,-1 1,-3-1,1 1,-1-1,3 1,1-1,-2 0,2 1,-4-1,3 0,-3 0,18-5,-19 4,0 1,0 0,-1-1,1 1,0 0,0 0,0-1,0 0,0 0,0 1,-1-5,0 4,0 0,1 1,-1-1,0 0,-3-4,0 2,2 2,0 0,-1 0,0 0,1 0,0 1,0 0,-6-2,3 2,3-1,-2 0,-6 0,8 1,-8 0,7 0,-9 0,6 0,3 0,1 0,0 0,0 0,-2 2,1-1,-3 2,3-2,-6 3,6-4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482 187,'1'0,"0"0,0 0,0 0,-1-1,1 0,0 1,-1-1,1 1,0-1,0 0,-1 0,1 1,0-1,-1 0,1 1,0 0,0-1,-1 0,1 1,-1-1,0 0,1 0,-1 0,1 0,0 0,-1 0,0 0,0 0,0 2,0 0,0 0,-1 0,1 0,0 1,0-1,-1 2,0 0,0-2,1 0,-1 2,1-2,0 0,-1 0,1 0,-1 2,1-1,0 2,-1-2,1-1,-1 3,0-2,-1 0,1 0,0-1,-2 3,3-3,-2 0,1-1,0 0,0 0,0 0,-1-1,1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507 448,'0'1,"0"0,1-1,-1 1,4 0,-1-1,0 0,0 0,-2 0,0 0,4-1,-2 1,-2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419 553,'0'1,"1"-1,0 1,1-1,-1 0,1 1,-1-1,1 1,0-1,1 1,6 1,-7-2,1 0,3 1,-5-1,9 0,-9 0,1 0,-1 0,13 0,-13 0,4 0,1 0,22 0,-25 0,4 0,-6 0,2 1,-2 0,3-1,-2 0,8 0,-8 0,12 0,-12 0,-1 0,0 0,1 0,-1 0,6 0,0 1,-5-1,0 0,3 0,1 0,-2 0,18 5,-21-4,1-1,1 0,-2 0,0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1525 26,'2'0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447 737,'2'0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454 732,'1'0,"0"0,1 0,-1 0,0 0,0 0,0 0,0 0,1 0,-1 0,1 0,-1 0,0 0,0 0,1 0,-1 0,0 0,-1-1,1 1,1-1,-1 1,1 0,-1 0,0 0,-1-1,1 1,2 0,-2 0,0 0,0-1,0 1,2 0,-1 0,-1 0,1 0,-1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685 759,'0'1,"1"-1,0 0,-1 1,1-1,0 0,0 0,0 0,0 0,2 0,-2 0,0 0,0 0,1 0,-1 0,0 0,1 0,-1 0,1 0,0 0,-1 0,0 0,0 0,0 0,0 0,3-1,-3 1,0 0,0 0,-1-1,1 1,-1-1,1 1,0 0,0 0,1 0,-2-1,2 0,-2 0,1 1,-1-1,0 0,1 1,-1-1,1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499 481,'1'0,"0"0,0 0,0 0,1 0,-1 0,0 0,1-1,-1 1,1 0,-1 0,0-1,1 1,7-3,-6 2,0 1,-1-1,0 1,1 0,-2-1,4-1,-4 2,-1-1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694 764,'1'0,"0"0,-1 1,1-1,0 0,0 0,0 0,0 0,0 0,0 0,2 0,-2 0,0 0,0 0,1 0,-1 0,0 0,0 0,0 0,0 0,0 0,0 0,0 0,1 0,-1 0,0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574 772,'1'0,"-1"-1,1 1,0 0,1 0,-1 0,0 0,-1-1,1 1,1-1,-1 1,1-1,0 1,-1 0,0 0,3-2,-3 2,11 0,-11 0,1 0,-1 0,3 0,-3 0,3 0,-3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802 443,'2'0,"-1"0,0 0,2 1,-1-1,3 0,-3 0,2 0,-2 1,0-1,1 0,1 0,-1 0,5 1,-6-1,-1 0,1 0,-1 0,0 0,2 0,3 0,-5 0,0 0,0 0,0 0,0 0,0 0,0 0,1 1,0-1,0 0,-1 0,10 3,-9-3,1 0,-2 0,1 0,-1 0,1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681 765,'0'1,"1"-1,-1 1,3-1,-2 1,0-1,0 0,5 1,-4-1,-1 0,0 1,0-1,0 0,0 0,1 0,-1 0,0 0,0 0,0 0,1 0,-1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501 466,'1'0,"0"0,1 0,-1 0,0 0,1 0,-1 0,1 0,-1 0,3 0,-1 0,0 0,-2 0,1 0,0 0,-1 0,1 0,0 0,1 1,-2-1,1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695 751,'0'1,"0"0,1-1,-1 1,2 0,-1 0,0 0,0 0,0-1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1372 355,'0'1,"0"2,0-2,0 1,1-1,-1 0,1-1,0 0,6 3,1-2,-4 0,-3-1,3 1,-3 0,7-1,-5 0,-1 0,3 0,-3 0,9 0,-7-1,-3 1,1-1,-1 1,1-2,-1 1,0 1,-1-1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1129 545,'1'0,"0"0,0 0,0 0,0 0,0 0,0 0,0 0,0 0,0 0,0 0,0 0,0 0,1 0,0 0,3 0,-1 0,-2 0,2 0,-3 0,0 0,0 0,1 0,-1 0,3 0,-2 0,-1-1,1 1,-1 0,0 0,0 0,0 0,0 0,1 0,3-1,-4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1335 489,'0'1,"1"-1,0 0,0 0,1 0,-1 0,2 0,4 0,-6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1501 527,'1'0,"1"0,-1 0,0 0,0 0,0 0,0 0,0 0,0 0,0 0,0 0,3 0,-3 0,0 0,1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1400 461,'-1'0,"0"0,0 0,0 0,0 0,1 1,-1 0,0-1,0 1,0 0,0 1,0-1,0-1,1 2,-1-2,0 2,1-1,0 0,-1 0,0-1,1 1,-1 0,1 0,0 0,0 0,0 5,0-5,0 0,4 3,-3-4,0 1,0 0,-1 0,3-1,-2 0,3-2,-3 2,6-2,-6 2,0 0,0-1,0 0,0 1,0 0,-1-1,1 0,0 0,-1-1,0 0,1 0,-1 1,0-1,0-3,0 4,0 0,0 0,0-5,-1 5,1 0,-1 1,1-1,-1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1601 462,'-1'0,"1"1,0 0,-1 0,0-1,0 1,1 0,-1-1,0 0,1 1,-1 1,0 0,1-1,0 1,0-1,0 1,0-1,0 0,0 0,0 0,2 0,-1-1,0 0,5 0,-5 0,3 0,-1-3,-2 1,0 1,0-2,-1 2,0 0,1 0,-1-1,-1 1,0 1,-2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1400 504,'1'0,"0"0,0 0,0 0,1 0,-1 0,0 0,0 0,0 0,3 1,-3-1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1159 407,'1'0,"6"0,-5 0,3 0,-1 0,-3 0,2 0,0 0,-2 0,2 0,2 0,-4 0,0 0,1 0,-1 0,1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1362 775,'2'0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1172 485,'1'0,"1"0,3-1,-5 0,2 1,6-1,-7 1,4-1,-4 1,0 0,4-1,-4 0,0 1,0 0,5-1,-5 1,-1-1,1 1,1 0,0 0,0 0,-1 0,0 0,0 0,0-1,0 1,0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943 366,'1'0,"2"0,-2 0,0 0,0 0,0 0,0-1,1 0,-1 0,0 0,0 1,0 0,0-1,-1 0,1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1130 490,'0'-1,"1"1,0-1,0 0,0 0,3 0,-3 0,0 1,1 0,6 0,-6 0,6 0,-4 0,-1 0,-2 0,1 0,11 0,-9 0,-1 0,8 0,-6 0,-1 0,7 0,-7 0,2 0,13 4,-18-4,4 0,-3 0,1 0,-1 0,0 0,1 0,10 0,-11 1,2-1,0 1,-2-1,-1 1,2-1,18 3,-20-3,4 1,-2-1,-3 1,1-1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3-01T20:52: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1497 747,'1'0,"0"0,0 0,4 0,-4 0,4 0,-4 0,0 0,1 0,-1 0,8 0,-7 0,-1 0,0 0,0 0,0 0,0 0,-1-1,2 1,-2-1,1 1,0 0,0 0,3-1,-1 1,0-2,-2 2,0 0,1 0,-1 0,1-1,-1 1,0 0,0-1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customXml" Target="../ink/ink4.xml"/><Relationship Id="rId7" Type="http://schemas.openxmlformats.org/officeDocument/2006/relationships/image" Target="../media/image18.png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4" Type="http://schemas.openxmlformats.org/officeDocument/2006/relationships/customXml" Target="../ink/ink7.xml"/><Relationship Id="rId13" Type="http://schemas.openxmlformats.org/officeDocument/2006/relationships/image" Target="../media/image21.png"/><Relationship Id="rId12" Type="http://schemas.openxmlformats.org/officeDocument/2006/relationships/customXml" Target="../ink/ink6.xml"/><Relationship Id="rId11" Type="http://schemas.openxmlformats.org/officeDocument/2006/relationships/image" Target="../media/image20.png"/><Relationship Id="rId10" Type="http://schemas.openxmlformats.org/officeDocument/2006/relationships/customXml" Target="../ink/ink5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5" Type="http://schemas.openxmlformats.org/officeDocument/2006/relationships/notesSlide" Target="../notesSlides/notesSlide4.xml"/><Relationship Id="rId84" Type="http://schemas.openxmlformats.org/officeDocument/2006/relationships/slideLayout" Target="../slideLayouts/slideLayout2.xml"/><Relationship Id="rId83" Type="http://schemas.openxmlformats.org/officeDocument/2006/relationships/customXml" Target="../ink/ink50.xml"/><Relationship Id="rId82" Type="http://schemas.openxmlformats.org/officeDocument/2006/relationships/image" Target="../media/image62.png"/><Relationship Id="rId81" Type="http://schemas.openxmlformats.org/officeDocument/2006/relationships/customXml" Target="../ink/ink49.xml"/><Relationship Id="rId80" Type="http://schemas.openxmlformats.org/officeDocument/2006/relationships/image" Target="../media/image61.png"/><Relationship Id="rId8" Type="http://schemas.openxmlformats.org/officeDocument/2006/relationships/customXml" Target="../ink/ink11.xml"/><Relationship Id="rId79" Type="http://schemas.openxmlformats.org/officeDocument/2006/relationships/customXml" Target="../ink/ink48.xml"/><Relationship Id="rId78" Type="http://schemas.openxmlformats.org/officeDocument/2006/relationships/image" Target="../media/image60.png"/><Relationship Id="rId77" Type="http://schemas.openxmlformats.org/officeDocument/2006/relationships/customXml" Target="../ink/ink47.xml"/><Relationship Id="rId76" Type="http://schemas.openxmlformats.org/officeDocument/2006/relationships/image" Target="../media/image59.png"/><Relationship Id="rId75" Type="http://schemas.openxmlformats.org/officeDocument/2006/relationships/customXml" Target="../ink/ink46.xml"/><Relationship Id="rId74" Type="http://schemas.openxmlformats.org/officeDocument/2006/relationships/image" Target="../media/image58.png"/><Relationship Id="rId73" Type="http://schemas.openxmlformats.org/officeDocument/2006/relationships/customXml" Target="../ink/ink45.xml"/><Relationship Id="rId72" Type="http://schemas.openxmlformats.org/officeDocument/2006/relationships/image" Target="../media/image57.png"/><Relationship Id="rId71" Type="http://schemas.openxmlformats.org/officeDocument/2006/relationships/customXml" Target="../ink/ink44.xml"/><Relationship Id="rId70" Type="http://schemas.openxmlformats.org/officeDocument/2006/relationships/image" Target="../media/image56.png"/><Relationship Id="rId7" Type="http://schemas.openxmlformats.org/officeDocument/2006/relationships/image" Target="../media/image26.png"/><Relationship Id="rId69" Type="http://schemas.openxmlformats.org/officeDocument/2006/relationships/customXml" Target="../ink/ink43.xml"/><Relationship Id="rId68" Type="http://schemas.openxmlformats.org/officeDocument/2006/relationships/image" Target="../media/image55.png"/><Relationship Id="rId67" Type="http://schemas.openxmlformats.org/officeDocument/2006/relationships/customXml" Target="../ink/ink42.xml"/><Relationship Id="rId66" Type="http://schemas.openxmlformats.org/officeDocument/2006/relationships/image" Target="../media/image54.png"/><Relationship Id="rId65" Type="http://schemas.openxmlformats.org/officeDocument/2006/relationships/customXml" Target="../ink/ink41.xml"/><Relationship Id="rId64" Type="http://schemas.openxmlformats.org/officeDocument/2006/relationships/image" Target="../media/image53.png"/><Relationship Id="rId63" Type="http://schemas.openxmlformats.org/officeDocument/2006/relationships/customXml" Target="../ink/ink40.xml"/><Relationship Id="rId62" Type="http://schemas.openxmlformats.org/officeDocument/2006/relationships/image" Target="../media/image52.png"/><Relationship Id="rId61" Type="http://schemas.openxmlformats.org/officeDocument/2006/relationships/customXml" Target="../ink/ink39.xml"/><Relationship Id="rId60" Type="http://schemas.openxmlformats.org/officeDocument/2006/relationships/image" Target="../media/image51.png"/><Relationship Id="rId6" Type="http://schemas.openxmlformats.org/officeDocument/2006/relationships/customXml" Target="../ink/ink10.xml"/><Relationship Id="rId59" Type="http://schemas.openxmlformats.org/officeDocument/2006/relationships/customXml" Target="../ink/ink38.xml"/><Relationship Id="rId58" Type="http://schemas.openxmlformats.org/officeDocument/2006/relationships/image" Target="../media/image50.png"/><Relationship Id="rId57" Type="http://schemas.openxmlformats.org/officeDocument/2006/relationships/customXml" Target="../ink/ink37.xml"/><Relationship Id="rId56" Type="http://schemas.openxmlformats.org/officeDocument/2006/relationships/image" Target="../media/image49.png"/><Relationship Id="rId55" Type="http://schemas.openxmlformats.org/officeDocument/2006/relationships/customXml" Target="../ink/ink36.xml"/><Relationship Id="rId54" Type="http://schemas.openxmlformats.org/officeDocument/2006/relationships/image" Target="../media/image48.png"/><Relationship Id="rId53" Type="http://schemas.openxmlformats.org/officeDocument/2006/relationships/customXml" Target="../ink/ink35.xml"/><Relationship Id="rId52" Type="http://schemas.openxmlformats.org/officeDocument/2006/relationships/customXml" Target="../ink/ink34.xml"/><Relationship Id="rId51" Type="http://schemas.openxmlformats.org/officeDocument/2006/relationships/customXml" Target="../ink/ink33.xml"/><Relationship Id="rId50" Type="http://schemas.openxmlformats.org/officeDocument/2006/relationships/image" Target="../media/image47.png"/><Relationship Id="rId5" Type="http://schemas.openxmlformats.org/officeDocument/2006/relationships/image" Target="../media/image25.png"/><Relationship Id="rId49" Type="http://schemas.openxmlformats.org/officeDocument/2006/relationships/customXml" Target="../ink/ink32.xml"/><Relationship Id="rId48" Type="http://schemas.openxmlformats.org/officeDocument/2006/relationships/image" Target="../media/image46.png"/><Relationship Id="rId47" Type="http://schemas.openxmlformats.org/officeDocument/2006/relationships/customXml" Target="../ink/ink31.xml"/><Relationship Id="rId46" Type="http://schemas.openxmlformats.org/officeDocument/2006/relationships/image" Target="../media/image45.png"/><Relationship Id="rId45" Type="http://schemas.openxmlformats.org/officeDocument/2006/relationships/customXml" Target="../ink/ink30.xml"/><Relationship Id="rId44" Type="http://schemas.openxmlformats.org/officeDocument/2006/relationships/customXml" Target="../ink/ink29.xml"/><Relationship Id="rId43" Type="http://schemas.openxmlformats.org/officeDocument/2006/relationships/image" Target="../media/image44.png"/><Relationship Id="rId42" Type="http://schemas.openxmlformats.org/officeDocument/2006/relationships/customXml" Target="../ink/ink28.xml"/><Relationship Id="rId41" Type="http://schemas.openxmlformats.org/officeDocument/2006/relationships/image" Target="../media/image43.png"/><Relationship Id="rId40" Type="http://schemas.openxmlformats.org/officeDocument/2006/relationships/customXml" Target="../ink/ink27.xml"/><Relationship Id="rId4" Type="http://schemas.openxmlformats.org/officeDocument/2006/relationships/customXml" Target="../ink/ink9.xml"/><Relationship Id="rId39" Type="http://schemas.openxmlformats.org/officeDocument/2006/relationships/image" Target="../media/image42.png"/><Relationship Id="rId38" Type="http://schemas.openxmlformats.org/officeDocument/2006/relationships/customXml" Target="../ink/ink26.xml"/><Relationship Id="rId37" Type="http://schemas.openxmlformats.org/officeDocument/2006/relationships/image" Target="../media/image41.png"/><Relationship Id="rId36" Type="http://schemas.openxmlformats.org/officeDocument/2006/relationships/customXml" Target="../ink/ink25.xml"/><Relationship Id="rId35" Type="http://schemas.openxmlformats.org/officeDocument/2006/relationships/image" Target="../media/image40.png"/><Relationship Id="rId34" Type="http://schemas.openxmlformats.org/officeDocument/2006/relationships/customXml" Target="../ink/ink24.xml"/><Relationship Id="rId33" Type="http://schemas.openxmlformats.org/officeDocument/2006/relationships/image" Target="../media/image39.png"/><Relationship Id="rId32" Type="http://schemas.openxmlformats.org/officeDocument/2006/relationships/customXml" Target="../ink/ink23.xml"/><Relationship Id="rId31" Type="http://schemas.openxmlformats.org/officeDocument/2006/relationships/image" Target="../media/image38.png"/><Relationship Id="rId30" Type="http://schemas.openxmlformats.org/officeDocument/2006/relationships/customXml" Target="../ink/ink22.xml"/><Relationship Id="rId3" Type="http://schemas.openxmlformats.org/officeDocument/2006/relationships/image" Target="../media/image24.png"/><Relationship Id="rId29" Type="http://schemas.openxmlformats.org/officeDocument/2006/relationships/image" Target="../media/image37.png"/><Relationship Id="rId28" Type="http://schemas.openxmlformats.org/officeDocument/2006/relationships/customXml" Target="../ink/ink21.xml"/><Relationship Id="rId27" Type="http://schemas.openxmlformats.org/officeDocument/2006/relationships/image" Target="../media/image36.png"/><Relationship Id="rId26" Type="http://schemas.openxmlformats.org/officeDocument/2006/relationships/customXml" Target="../ink/ink20.xml"/><Relationship Id="rId25" Type="http://schemas.openxmlformats.org/officeDocument/2006/relationships/image" Target="../media/image35.png"/><Relationship Id="rId24" Type="http://schemas.openxmlformats.org/officeDocument/2006/relationships/customXml" Target="../ink/ink19.xml"/><Relationship Id="rId23" Type="http://schemas.openxmlformats.org/officeDocument/2006/relationships/image" Target="../media/image34.png"/><Relationship Id="rId22" Type="http://schemas.openxmlformats.org/officeDocument/2006/relationships/customXml" Target="../ink/ink18.xml"/><Relationship Id="rId21" Type="http://schemas.openxmlformats.org/officeDocument/2006/relationships/image" Target="../media/image33.png"/><Relationship Id="rId20" Type="http://schemas.openxmlformats.org/officeDocument/2006/relationships/customXml" Target="../ink/ink17.xml"/><Relationship Id="rId2" Type="http://schemas.openxmlformats.org/officeDocument/2006/relationships/customXml" Target="../ink/ink8.xml"/><Relationship Id="rId19" Type="http://schemas.openxmlformats.org/officeDocument/2006/relationships/image" Target="../media/image32.png"/><Relationship Id="rId18" Type="http://schemas.openxmlformats.org/officeDocument/2006/relationships/customXml" Target="../ink/ink16.xml"/><Relationship Id="rId17" Type="http://schemas.openxmlformats.org/officeDocument/2006/relationships/image" Target="../media/image31.png"/><Relationship Id="rId16" Type="http://schemas.openxmlformats.org/officeDocument/2006/relationships/customXml" Target="../ink/ink15.xml"/><Relationship Id="rId15" Type="http://schemas.openxmlformats.org/officeDocument/2006/relationships/image" Target="../media/image30.png"/><Relationship Id="rId14" Type="http://schemas.openxmlformats.org/officeDocument/2006/relationships/customXml" Target="../ink/ink14.xml"/><Relationship Id="rId13" Type="http://schemas.openxmlformats.org/officeDocument/2006/relationships/image" Target="../media/image29.png"/><Relationship Id="rId12" Type="http://schemas.openxmlformats.org/officeDocument/2006/relationships/customXml" Target="../ink/ink13.xml"/><Relationship Id="rId11" Type="http://schemas.openxmlformats.org/officeDocument/2006/relationships/image" Target="../media/image28.png"/><Relationship Id="rId10" Type="http://schemas.openxmlformats.org/officeDocument/2006/relationships/customXml" Target="../ink/ink12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130" y="125566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Zero-Shot Stance Detection via Contrastive Learning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93471" y="4710022"/>
            <a:ext cx="36182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-2022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18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Zhaoze Gao</a:t>
            </a:r>
            <a:endParaRPr lang="en-US" altLang="zh-CN" sz="2400" b="1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418840" y="5440680"/>
            <a:ext cx="580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Code : https://github.com/HITSZ-HLT/PT-HCL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6815" y="2128520"/>
            <a:ext cx="7338695" cy="2164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7615" y="1569720"/>
            <a:ext cx="9613265" cy="26460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65" y="4389755"/>
            <a:ext cx="4853305" cy="1861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1582420"/>
            <a:ext cx="5153025" cy="47504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135" y="2159000"/>
            <a:ext cx="4989195" cy="2907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2201545"/>
            <a:ext cx="5510530" cy="29140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90" y="2201545"/>
            <a:ext cx="5413375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Experiments</a:t>
            </a:r>
            <a:endParaRPr lang="zh-CN" altLang="en-US" sz="44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140" y="2059305"/>
            <a:ext cx="7083425" cy="34709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  <a:endParaRPr lang="zh-CN" altLang="en-US" sz="6000" kern="12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7668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1670" y="1889760"/>
            <a:ext cx="5629275" cy="3215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5295900" y="2343150"/>
              <a:ext cx="603250" cy="444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5295900" y="2343150"/>
                <a:ext cx="6032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5238750" y="3575050"/>
              <a:ext cx="74930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5238750" y="3575050"/>
                <a:ext cx="7493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4933950" y="3327400"/>
              <a:ext cx="679450" cy="2349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933950" y="3327400"/>
                <a:ext cx="679450" cy="234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5092700" y="2813050"/>
              <a:ext cx="596900" cy="444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5092700" y="2813050"/>
                <a:ext cx="5969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7359650" y="2584450"/>
              <a:ext cx="27940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359650" y="2584450"/>
                <a:ext cx="2794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7442200" y="3022600"/>
              <a:ext cx="342900" cy="57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442200" y="3022600"/>
                <a:ext cx="3429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墨迹 8"/>
              <p14:cNvContentPartPr/>
              <p14:nvPr/>
            </p14:nvContentPartPr>
            <p14:xfrm>
              <a:off x="5988050" y="2286000"/>
              <a:ext cx="107950" cy="381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988050" y="2286000"/>
                <a:ext cx="107950" cy="38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1602740"/>
            <a:ext cx="9596120" cy="4010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7175500" y="3073400"/>
              <a:ext cx="1257300" cy="762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7175500" y="3073400"/>
                <a:ext cx="12573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9505950" y="4699000"/>
              <a:ext cx="381000" cy="444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9505950" y="4699000"/>
                <a:ext cx="3810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2990850" y="3092450"/>
              <a:ext cx="774700" cy="698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2990850" y="3092450"/>
                <a:ext cx="77470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2241550" y="2787650"/>
              <a:ext cx="50800" cy="317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2241550" y="2787650"/>
                <a:ext cx="508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3054350" y="4686300"/>
              <a:ext cx="12700" cy="3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054350" y="46863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3689350" y="4832350"/>
              <a:ext cx="9525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689350" y="4832350"/>
                <a:ext cx="952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9" name="墨迹 8"/>
              <p14:cNvContentPartPr/>
              <p14:nvPr/>
            </p14:nvContentPartPr>
            <p14:xfrm>
              <a:off x="3644900" y="4826000"/>
              <a:ext cx="285750" cy="254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644900" y="4826000"/>
                <a:ext cx="2857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" name="墨迹 9"/>
              <p14:cNvContentPartPr/>
              <p14:nvPr/>
            </p14:nvContentPartPr>
            <p14:xfrm>
              <a:off x="4356100" y="4838700"/>
              <a:ext cx="254000" cy="381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356100" y="4838700"/>
                <a:ext cx="2540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1" name="墨迹 10"/>
              <p14:cNvContentPartPr/>
              <p14:nvPr/>
            </p14:nvContentPartPr>
            <p14:xfrm>
              <a:off x="5607050" y="4572000"/>
              <a:ext cx="25400" cy="889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607050" y="4572000"/>
                <a:ext cx="2540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2" name="墨迹 11"/>
              <p14:cNvContentPartPr/>
              <p14:nvPr/>
            </p14:nvContentPartPr>
            <p14:xfrm>
              <a:off x="5518150" y="3117850"/>
              <a:ext cx="177800" cy="10795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518150" y="3117850"/>
                <a:ext cx="1778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3" name="墨迹 12"/>
              <p14:cNvContentPartPr/>
              <p14:nvPr/>
            </p14:nvContentPartPr>
            <p14:xfrm>
              <a:off x="7366000" y="4724400"/>
              <a:ext cx="368300" cy="444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7366000" y="4724400"/>
                <a:ext cx="3683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4" name="墨迹 13"/>
              <p14:cNvContentPartPr/>
              <p14:nvPr/>
            </p14:nvContentPartPr>
            <p14:xfrm>
              <a:off x="8712200" y="4889500"/>
              <a:ext cx="203200" cy="635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712200" y="4889500"/>
                <a:ext cx="2032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5" name="墨迹 14"/>
              <p14:cNvContentPartPr/>
              <p14:nvPr/>
            </p14:nvContentPartPr>
            <p14:xfrm>
              <a:off x="9588500" y="4298950"/>
              <a:ext cx="184150" cy="190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9588500" y="4298950"/>
                <a:ext cx="1841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6" name="墨迹 15"/>
              <p14:cNvContentPartPr/>
              <p14:nvPr/>
            </p14:nvContentPartPr>
            <p14:xfrm>
              <a:off x="8401050" y="2368550"/>
              <a:ext cx="1149350" cy="254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401050" y="2368550"/>
                <a:ext cx="11493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7" name="墨迹 16"/>
              <p14:cNvContentPartPr/>
              <p14:nvPr/>
            </p14:nvContentPartPr>
            <p14:xfrm>
              <a:off x="9544050" y="4737100"/>
              <a:ext cx="577850" cy="254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544050" y="4737100"/>
                <a:ext cx="5778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8" name="墨迹 17"/>
              <p14:cNvContentPartPr/>
              <p14:nvPr/>
            </p14:nvContentPartPr>
            <p14:xfrm>
              <a:off x="6794500" y="3536950"/>
              <a:ext cx="1301750" cy="44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794500" y="3536950"/>
                <a:ext cx="13017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9" name="墨迹 18"/>
              <p14:cNvContentPartPr/>
              <p14:nvPr/>
            </p14:nvContentPartPr>
            <p14:xfrm>
              <a:off x="2076450" y="3117850"/>
              <a:ext cx="215900" cy="1270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2076450" y="3117850"/>
                <a:ext cx="2159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20" name="墨迹 19"/>
              <p14:cNvContentPartPr/>
              <p14:nvPr/>
            </p14:nvContentPartPr>
            <p14:xfrm>
              <a:off x="1968500" y="1028700"/>
              <a:ext cx="165100" cy="63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1968500" y="1028700"/>
                <a:ext cx="1651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21" name="墨迹 20"/>
              <p14:cNvContentPartPr/>
              <p14:nvPr/>
            </p14:nvContentPartPr>
            <p14:xfrm>
              <a:off x="2070100" y="927100"/>
              <a:ext cx="38100" cy="17145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2070100" y="927100"/>
                <a:ext cx="381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22" name="墨迹 21"/>
              <p14:cNvContentPartPr/>
              <p14:nvPr/>
            </p14:nvContentPartPr>
            <p14:xfrm>
              <a:off x="2495550" y="933450"/>
              <a:ext cx="139700" cy="3048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2495550" y="933450"/>
                <a:ext cx="13970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3" name="墨迹 22"/>
              <p14:cNvContentPartPr/>
              <p14:nvPr/>
            </p14:nvContentPartPr>
            <p14:xfrm>
              <a:off x="3041650" y="1028700"/>
              <a:ext cx="31750" cy="1778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3041650" y="1028700"/>
                <a:ext cx="3175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4" name="墨迹 23"/>
              <p14:cNvContentPartPr/>
              <p14:nvPr/>
            </p14:nvContentPartPr>
            <p14:xfrm>
              <a:off x="3054350" y="1187450"/>
              <a:ext cx="12700" cy="3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1"/>
            </p:blipFill>
            <p:spPr>
              <a:xfrm>
                <a:off x="3054350" y="11874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5" name="墨迹 24"/>
              <p14:cNvContentPartPr/>
              <p14:nvPr/>
            </p14:nvContentPartPr>
            <p14:xfrm>
              <a:off x="3003550" y="1066800"/>
              <a:ext cx="171450" cy="3302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3003550" y="1066800"/>
                <a:ext cx="17145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6" name="墨迹 25"/>
              <p14:cNvContentPartPr/>
              <p14:nvPr/>
            </p14:nvContentPartPr>
            <p14:xfrm>
              <a:off x="3219450" y="2844800"/>
              <a:ext cx="165100" cy="2540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219450" y="2844800"/>
                <a:ext cx="1651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7" name="墨迹 26"/>
              <p14:cNvContentPartPr/>
              <p14:nvPr/>
            </p14:nvContentPartPr>
            <p14:xfrm>
              <a:off x="2660650" y="3511550"/>
              <a:ext cx="1422400" cy="1079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2660650" y="3511550"/>
                <a:ext cx="14224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28" name="墨迹 27"/>
              <p14:cNvContentPartPr/>
              <p14:nvPr/>
            </p14:nvContentPartPr>
            <p14:xfrm>
              <a:off x="9683750" y="165100"/>
              <a:ext cx="12700" cy="3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1"/>
            </p:blipFill>
            <p:spPr>
              <a:xfrm>
                <a:off x="9683750" y="1651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9" name="墨迹 28"/>
              <p14:cNvContentPartPr/>
              <p14:nvPr/>
            </p14:nvContentPartPr>
            <p14:xfrm>
              <a:off x="2838450" y="4679950"/>
              <a:ext cx="12700" cy="3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1"/>
            </p:blipFill>
            <p:spPr>
              <a:xfrm>
                <a:off x="2838450" y="46799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30" name="墨迹 29"/>
              <p14:cNvContentPartPr/>
              <p14:nvPr/>
            </p14:nvContentPartPr>
            <p14:xfrm>
              <a:off x="2882900" y="4622800"/>
              <a:ext cx="292100" cy="254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2882900" y="4622800"/>
                <a:ext cx="2921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31" name="墨迹 30"/>
              <p14:cNvContentPartPr/>
              <p14:nvPr/>
            </p14:nvContentPartPr>
            <p14:xfrm>
              <a:off x="4349750" y="4775200"/>
              <a:ext cx="298450" cy="571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4349750" y="4775200"/>
                <a:ext cx="2984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32" name="墨迹 31"/>
              <p14:cNvContentPartPr/>
              <p14:nvPr/>
            </p14:nvContentPartPr>
            <p14:xfrm>
              <a:off x="3168650" y="2984500"/>
              <a:ext cx="292100" cy="698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3168650" y="2984500"/>
                <a:ext cx="29210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33" name="墨迹 32"/>
              <p14:cNvContentPartPr/>
              <p14:nvPr/>
            </p14:nvContentPartPr>
            <p14:xfrm>
              <a:off x="4406900" y="4851400"/>
              <a:ext cx="196850" cy="63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4406900" y="4851400"/>
                <a:ext cx="1968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34" name="墨迹 33"/>
              <p14:cNvContentPartPr/>
              <p14:nvPr/>
            </p14:nvContentPartPr>
            <p14:xfrm>
              <a:off x="3644900" y="4864100"/>
              <a:ext cx="311150" cy="381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3644900" y="4864100"/>
                <a:ext cx="3111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35" name="墨迹 34"/>
              <p14:cNvContentPartPr/>
              <p14:nvPr/>
            </p14:nvContentPartPr>
            <p14:xfrm>
              <a:off x="4324350" y="4857750"/>
              <a:ext cx="184150" cy="3175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4324350" y="4857750"/>
                <a:ext cx="1841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36" name="墨迹 35"/>
              <p14:cNvContentPartPr/>
              <p14:nvPr/>
            </p14:nvContentPartPr>
            <p14:xfrm>
              <a:off x="3181350" y="2959100"/>
              <a:ext cx="247650" cy="63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3181350" y="2959100"/>
                <a:ext cx="2476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37" name="墨迹 36"/>
              <p14:cNvContentPartPr/>
              <p14:nvPr/>
            </p14:nvContentPartPr>
            <p14:xfrm>
              <a:off x="4413250" y="4768850"/>
              <a:ext cx="44450" cy="4445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4413250" y="4768850"/>
                <a:ext cx="444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38" name="墨迹 37"/>
              <p14:cNvContentPartPr/>
              <p14:nvPr/>
            </p14:nvContentPartPr>
            <p14:xfrm>
              <a:off x="8712200" y="2254250"/>
              <a:ext cx="450850" cy="1016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8712200" y="2254250"/>
                <a:ext cx="45085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39" name="墨迹 38"/>
              <p14:cNvContentPartPr/>
              <p14:nvPr/>
            </p14:nvContentPartPr>
            <p14:xfrm>
              <a:off x="7169150" y="3448050"/>
              <a:ext cx="381000" cy="127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7169150" y="3448050"/>
                <a:ext cx="3810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40" name="墨迹 39"/>
              <p14:cNvContentPartPr/>
              <p14:nvPr/>
            </p14:nvContentPartPr>
            <p14:xfrm>
              <a:off x="8477250" y="3105150"/>
              <a:ext cx="107950" cy="63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8477250" y="3105150"/>
                <a:ext cx="1079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41" name="墨迹 40"/>
              <p14:cNvContentPartPr/>
              <p14:nvPr/>
            </p14:nvContentPartPr>
            <p14:xfrm>
              <a:off x="9531350" y="3346450"/>
              <a:ext cx="146050" cy="3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9531350" y="3346450"/>
                <a:ext cx="1460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42" name="墨迹 41"/>
              <p14:cNvContentPartPr/>
              <p14:nvPr/>
            </p14:nvContentPartPr>
            <p14:xfrm>
              <a:off x="8782050" y="2921000"/>
              <a:ext cx="203200" cy="2222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8782050" y="2921000"/>
                <a:ext cx="2032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43" name="墨迹 42"/>
              <p14:cNvContentPartPr/>
              <p14:nvPr/>
            </p14:nvContentPartPr>
            <p14:xfrm>
              <a:off x="10115550" y="2933700"/>
              <a:ext cx="139700" cy="13335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10115550" y="2933700"/>
                <a:ext cx="13970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44" name="墨迹 43"/>
              <p14:cNvContentPartPr/>
              <p14:nvPr/>
            </p14:nvContentPartPr>
            <p14:xfrm>
              <a:off x="8890000" y="3200400"/>
              <a:ext cx="95250" cy="635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8890000" y="3200400"/>
                <a:ext cx="952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45" name="墨迹 44"/>
              <p14:cNvContentPartPr/>
              <p14:nvPr/>
            </p14:nvContentPartPr>
            <p14:xfrm>
              <a:off x="8648700" y="4921250"/>
              <a:ext cx="12700" cy="36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"/>
            </p:blipFill>
            <p:spPr>
              <a:xfrm>
                <a:off x="8648700" y="492125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041400" y="63590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2052320"/>
            <a:ext cx="6656705" cy="275399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214495" y="3938270"/>
            <a:ext cx="714375" cy="767080"/>
          </a:xfrm>
          <a:prstGeom prst="roundRect">
            <a:avLst/>
          </a:prstGeom>
          <a:noFill/>
          <a:ln w="3492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noFill/>
              </a:ln>
              <a:noFill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270" y="3293745"/>
            <a:ext cx="4497070" cy="407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" y="2211070"/>
            <a:ext cx="4796155" cy="34651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85" y="1638300"/>
            <a:ext cx="4873625" cy="82613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20" y="2464435"/>
            <a:ext cx="5578475" cy="52197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05" y="3070225"/>
            <a:ext cx="5573395" cy="3128010"/>
          </a:xfrm>
          <a:prstGeom prst="rect">
            <a:avLst/>
          </a:prstGeom>
        </p:spPr>
      </p:pic>
      <p:sp>
        <p:nvSpPr>
          <p:cNvPr id="55" name="圆角矩形 54"/>
          <p:cNvSpPr/>
          <p:nvPr/>
        </p:nvSpPr>
        <p:spPr>
          <a:xfrm>
            <a:off x="629285" y="2383155"/>
            <a:ext cx="4694555" cy="1944370"/>
          </a:xfrm>
          <a:prstGeom prst="roundRect">
            <a:avLst/>
          </a:prstGeom>
          <a:noFill/>
          <a:ln w="38100" cmpd="sng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Approach</a:t>
            </a:r>
            <a:br>
              <a:rPr lang="zh-CN" altLang="en-US" sz="3200" dirty="0"/>
            </a:br>
            <a:endParaRPr lang="zh-CN" altLang="en-US" sz="320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211070"/>
            <a:ext cx="4796155" cy="3465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105" y="1790700"/>
            <a:ext cx="4003675" cy="673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0" y="2464435"/>
            <a:ext cx="4540250" cy="767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45" y="3147060"/>
            <a:ext cx="3963035" cy="43751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891915" y="5031105"/>
            <a:ext cx="945515" cy="399415"/>
          </a:xfrm>
          <a:prstGeom prst="roundRect">
            <a:avLst/>
          </a:prstGeom>
          <a:noFill/>
          <a:ln w="38100" cmpd="sng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615" y="3678555"/>
            <a:ext cx="4465320" cy="2242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1834515"/>
            <a:ext cx="5587365" cy="2327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62425"/>
            <a:ext cx="4263390" cy="19278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90" y="2103755"/>
            <a:ext cx="5298440" cy="383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0" y="1300480"/>
            <a:ext cx="7796530" cy="3559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4949825"/>
            <a:ext cx="7245985" cy="1715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WPS 演示</Application>
  <PresentationFormat>宽屏</PresentationFormat>
  <Paragraphs>62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仿宋</vt:lpstr>
      <vt:lpstr>楷体</vt:lpstr>
      <vt:lpstr>等线</vt:lpstr>
      <vt:lpstr>Segoe WP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Approach</vt:lpstr>
      <vt:lpstr>PowerPoint 演示文稿</vt:lpstr>
      <vt:lpstr>Approach</vt:lpstr>
      <vt:lpstr>Approach </vt:lpstr>
      <vt:lpstr>Experiments </vt:lpstr>
      <vt:lpstr>Experiments </vt:lpstr>
      <vt:lpstr>Experiments </vt:lpstr>
      <vt:lpstr>Experiments 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如鱼饮水</cp:lastModifiedBy>
  <cp:revision>1634</cp:revision>
  <dcterms:created xsi:type="dcterms:W3CDTF">2021-11-30T11:42:00Z</dcterms:created>
  <dcterms:modified xsi:type="dcterms:W3CDTF">2022-03-01T13:24:43Z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ICV">
    <vt:lpwstr>7AC55A9649234C1F91033434A6D75D3E</vt:lpwstr>
  </property>
</Properties>
</file>